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72" r:id="rId6"/>
    <p:sldId id="259" r:id="rId7"/>
    <p:sldId id="266" r:id="rId8"/>
    <p:sldId id="269" r:id="rId9"/>
    <p:sldId id="268" r:id="rId10"/>
    <p:sldId id="267" r:id="rId11"/>
    <p:sldId id="270" r:id="rId12"/>
    <p:sldId id="261" r:id="rId13"/>
    <p:sldId id="262" r:id="rId14"/>
    <p:sldId id="263" r:id="rId15"/>
    <p:sldId id="264" r:id="rId16"/>
    <p:sldId id="27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Сабақтың тақырыбы: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 жануарлары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s://i.ytimg.com/vi/pJB9t35RVoc/hqdefault.jpg"/>
          <p:cNvPicPr>
            <a:picLocks noChangeAspect="1" noChangeArrowheads="1"/>
          </p:cNvPicPr>
          <p:nvPr/>
        </p:nvPicPr>
        <p:blipFill>
          <a:blip r:embed="rId2" cstate="print"/>
          <a:srcRect t="14700"/>
          <a:stretch>
            <a:fillRect/>
          </a:stretch>
        </p:blipFill>
        <p:spPr bwMode="auto">
          <a:xfrm>
            <a:off x="1043608" y="2276872"/>
            <a:ext cx="72728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Картинки по запросу үй жануарлары бізге не беред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үй жануарлары бізге не беред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Картинки по запросу үй жануарлары бізге не беред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Картинки по запросу үй жануарлары бізге не беред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5" y="188640"/>
            <a:ext cx="9061735" cy="649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Сергіту сәті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650" name="AutoShape 2" descr="Картинки по запросу сергіту сә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сергіту сә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Картинки по запросу сергіту сә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7686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Үй құстары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im0-tub-kz.yandex.net/i?id=54ec4c05da3f10864fd42e60c0118abf&amp;n=13"/>
          <p:cNvPicPr>
            <a:picLocks noChangeAspect="1" noChangeArrowheads="1"/>
          </p:cNvPicPr>
          <p:nvPr/>
        </p:nvPicPr>
        <p:blipFill>
          <a:blip r:embed="rId2" cstate="print"/>
          <a:srcRect l="3636" t="19355" r="4545" b="6452"/>
          <a:stretch>
            <a:fillRect/>
          </a:stretch>
        </p:blipFill>
        <p:spPr bwMode="auto">
          <a:xfrm>
            <a:off x="323528" y="1196752"/>
            <a:ext cx="849694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250704" cy="11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m0-tub-kz.yandex.net/i?id=f5614425ad4931f7284176e75c19744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old.aikyn.kz/public/uploads/28311-6-end_elde_esek_et_indus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452334" cy="3384376"/>
          </a:xfrm>
          <a:prstGeom prst="rect">
            <a:avLst/>
          </a:prstGeom>
          <a:noFill/>
        </p:spPr>
      </p:pic>
      <p:sp>
        <p:nvSpPr>
          <p:cNvPr id="20484" name="AutoShape 4" descr="http://www.cqchkt168.com/data/wallpapers/44/8752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old.aikyn.kz/public/uploads/13995-6-t_r_yndardy_t_nshy_tyr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67808" cy="327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Қорытындылау:</a:t>
            </a:r>
            <a:endParaRPr lang="ru-RU" dirty="0"/>
          </a:p>
        </p:txBody>
      </p:sp>
      <p:pic>
        <p:nvPicPr>
          <p:cNvPr id="22530" name="Picture 2" descr="https://im0-tub-kz.yandex.net/i?id=35a065bd7fafe80251671b7667c1b0a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7686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5759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Назарларыңызға рахмет!!!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s://ds03.infourok.ru/uploads/ex/1012/0001d149-d5fb92d0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2068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Балаларға үй жануарлары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толықтыру, олардың пайдасы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маңызы туралы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түсінік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Олардың түрлерін бір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бірінен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ажыратуға,айтқандай зейін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қойып тыңдауға үйрету көзделіп үй жануарларына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тақпақтар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мақал мәтелдер айтқызу сұрақ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жұмбақ шешу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арқылы тіл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байлықтарын дамытумен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олардың бізге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тигізер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пайдасын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ұлттық тәрбие негізін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еңбексүйгіштікке тәрбиелеу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экологиялық тәрбие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Шаттық шеңбері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26968" cy="4442048"/>
          </a:xfrm>
        </p:spPr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 баласы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Сәлем сөздің анасы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Көп танысты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көреміз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Алдымыздан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кезіккен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Бәріне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ізетпен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Иіліп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сәлем береміз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islam.ru/en/sites/default/files/img/story/2011/10/cartoo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999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00B050"/>
                </a:solidFill>
              </a:rPr>
              <a:t>Үй жануарлары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1808"/>
          </a:xfrm>
        </p:spPr>
        <p:txBody>
          <a:bodyPr>
            <a:normAutofit fontScale="77500" lnSpcReduction="20000"/>
          </a:bodyPr>
          <a:lstStyle/>
          <a:p>
            <a:r>
              <a:rPr lang="kk-KZ" sz="3600" dirty="0" smtClean="0">
                <a:solidFill>
                  <a:srgbClr val="0070C0"/>
                </a:solidFill>
              </a:rPr>
              <a:t>Төрт түлік мал   /түйе, жылқы, сиыр, қой-ешкі/</a:t>
            </a:r>
          </a:p>
          <a:p>
            <a:r>
              <a:rPr lang="kk-KZ" sz="3600" dirty="0" smtClean="0">
                <a:solidFill>
                  <a:srgbClr val="0070C0"/>
                </a:solidFill>
              </a:rPr>
              <a:t>Үй құстары /әтеш, тауық, үйрек, қаз, күркетауық/</a:t>
            </a:r>
          </a:p>
          <a:p>
            <a:r>
              <a:rPr lang="kk-KZ" sz="3600" dirty="0" smtClean="0">
                <a:solidFill>
                  <a:srgbClr val="0070C0"/>
                </a:solidFill>
              </a:rPr>
              <a:t>Ит, мысық</a:t>
            </a:r>
          </a:p>
          <a:p>
            <a:r>
              <a:rPr lang="kk-KZ" sz="3600" dirty="0" smtClean="0">
                <a:solidFill>
                  <a:srgbClr val="0070C0"/>
                </a:solidFill>
              </a:rPr>
              <a:t>Есек, шошқа</a:t>
            </a:r>
          </a:p>
          <a:p>
            <a:r>
              <a:rPr lang="kk-KZ" sz="3600" dirty="0" smtClean="0">
                <a:solidFill>
                  <a:srgbClr val="0070C0"/>
                </a:solidFill>
              </a:rPr>
              <a:t>қоян</a:t>
            </a: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16386" name="Picture 2" descr="http://s1.dmcdn.net/TlV--/1280x720-anf.jpg"/>
          <p:cNvPicPr>
            <a:picLocks noChangeAspect="1" noChangeArrowheads="1"/>
          </p:cNvPicPr>
          <p:nvPr/>
        </p:nvPicPr>
        <p:blipFill>
          <a:blip r:embed="rId2" cstate="print"/>
          <a:srcRect l="4749" t="792" r="5013" b="6332"/>
          <a:stretch>
            <a:fillRect/>
          </a:stretch>
        </p:blipFill>
        <p:spPr bwMode="auto">
          <a:xfrm>
            <a:off x="2843808" y="2276872"/>
            <a:ext cx="597666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</a:rPr>
              <a:t>Видео түсіндірме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9698" name="AutoShape 2" descr="Картинки по запросу виде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виде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46449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dee/00018105-311330d2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52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8303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680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</TotalTime>
  <Words>119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Сабақтың тақырыбы:</vt:lpstr>
      <vt:lpstr>Мақсаты: Балаларға үй жануарлары туралы білімдерін толықтыру, олардың пайдасы мен маңызы туралы түсінік беру. Олардың түрлерін бір – бірінен ажыратуға,айтқандай зейін қойып тыңдауға үйрету көзделіп үй жануарларына байланысты тақпақтар мен мақал мәтелдер айтқызу сұрақ – жауап, жұмбақ шешу арқылы тіл байлықтарын дамытумен бірге олардың бізге тигізер пайдасын айтып, ұлттық тәрбие негізін еңбексүйгіштікке тәрбиелеу, экологиялық тәрбие беру қарастырылады.</vt:lpstr>
      <vt:lpstr>Шаттық шеңбері</vt:lpstr>
      <vt:lpstr>Үй жануарлары</vt:lpstr>
      <vt:lpstr>Видео түсіндірме</vt:lpstr>
      <vt:lpstr>Слайд 6</vt:lpstr>
      <vt:lpstr>Слайд 7</vt:lpstr>
      <vt:lpstr>Слайд 8</vt:lpstr>
      <vt:lpstr>Слайд 9</vt:lpstr>
      <vt:lpstr>Слайд 10</vt:lpstr>
      <vt:lpstr>Сергіту сәті</vt:lpstr>
      <vt:lpstr>Үй құстары</vt:lpstr>
      <vt:lpstr>Слайд 13</vt:lpstr>
      <vt:lpstr>Слайд 14</vt:lpstr>
      <vt:lpstr>Қорытындылау:</vt:lpstr>
      <vt:lpstr>Слайд 16</vt:lpstr>
      <vt:lpstr>Назарларыңызға рахмет!!!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</dc:title>
  <dc:creator>user</dc:creator>
  <cp:lastModifiedBy>user</cp:lastModifiedBy>
  <cp:revision>10</cp:revision>
  <dcterms:created xsi:type="dcterms:W3CDTF">2017-11-27T14:55:22Z</dcterms:created>
  <dcterms:modified xsi:type="dcterms:W3CDTF">2017-11-28T15:49:43Z</dcterms:modified>
</cp:coreProperties>
</file>